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64" r:id="rId3"/>
    <p:sldId id="274" r:id="rId4"/>
    <p:sldId id="287" r:id="rId5"/>
    <p:sldId id="28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6624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stampergaat dro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09"/>
            <a:ext cx="9143995" cy="513548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0" y="706225"/>
            <a:ext cx="8520600" cy="3254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b="1">
                <a:solidFill>
                  <a:srgbClr val="FFFFFF"/>
                </a:solidFill>
              </a:rPr>
              <a:t>RO&amp;AD</a:t>
            </a:r>
          </a:p>
          <a:p>
            <a:pPr lvl="0">
              <a:spcBef>
                <a:spcPts val="0"/>
              </a:spcBef>
              <a:buNone/>
            </a:pPr>
            <a:r>
              <a:rPr lang="nl" sz="4800">
                <a:solidFill>
                  <a:srgbClr val="FFFFFF"/>
                </a:solidFill>
              </a:rPr>
              <a:t>bedenken wat </a:t>
            </a:r>
          </a:p>
          <a:p>
            <a:pPr lvl="0">
              <a:spcBef>
                <a:spcPts val="0"/>
              </a:spcBef>
              <a:buNone/>
            </a:pPr>
            <a:r>
              <a:rPr lang="nl" sz="1800">
                <a:solidFill>
                  <a:srgbClr val="FFFFFF"/>
                </a:solidFill>
              </a:rPr>
              <a:t>voor </a:t>
            </a:r>
          </a:p>
          <a:p>
            <a:pPr lvl="0">
              <a:spcBef>
                <a:spcPts val="0"/>
              </a:spcBef>
              <a:buNone/>
            </a:pPr>
            <a:r>
              <a:rPr lang="nl" b="1">
                <a:solidFill>
                  <a:srgbClr val="FFFFFF"/>
                </a:solidFill>
              </a:rPr>
              <a:t>STAMPERSGAT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230400" y="4475600"/>
            <a:ext cx="2683200" cy="663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FFFFFF"/>
                </a:solidFill>
              </a:rPr>
              <a:t>02 11 2017</a:t>
            </a:r>
          </a:p>
        </p:txBody>
      </p:sp>
      <p:pic>
        <p:nvPicPr>
          <p:cNvPr id="57" name="Shape 57" descr="logo RO&amp;A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6300" y="0"/>
            <a:ext cx="2847698" cy="4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0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25" y="0"/>
            <a:ext cx="72759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-75" y="4479750"/>
            <a:ext cx="9144000" cy="663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FFFFFF"/>
                </a:solidFill>
              </a:rPr>
              <a:t>ontwikkelingsprincipe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32200" y="3552825"/>
            <a:ext cx="9144000" cy="567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3000">
                <a:solidFill>
                  <a:srgbClr val="FFFFFF"/>
                </a:solidFill>
              </a:rPr>
              <a:t>waterpicknicktafel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FFFFFF"/>
                </a:solidFill>
              </a:rPr>
              <a:t>als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ontmoetingsplek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aanlegsteiger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podium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verblijfsplek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zwemplek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dorpseetplek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duikplank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schaatsplek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666666"/>
                </a:solidFill>
              </a:rPr>
              <a:t>koek en zopie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nl" sz="3000">
                <a:solidFill>
                  <a:srgbClr val="FFFFFF"/>
                </a:solidFill>
              </a:rPr>
              <a:t>groeimodel en aanjaagmotor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 descr="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25" y="0"/>
            <a:ext cx="72759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ctrTitle"/>
          </p:nvPr>
        </p:nvSpPr>
        <p:spPr>
          <a:xfrm>
            <a:off x="-75" y="4479750"/>
            <a:ext cx="9144000" cy="663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FFFFFF"/>
                </a:solidFill>
              </a:rPr>
              <a:t>menselijke bewegingen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 descr="overzich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88339" cy="5214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>
            <a:spLocks noGrp="1"/>
          </p:cNvSpPr>
          <p:nvPr>
            <p:ph type="ctrTitle"/>
          </p:nvPr>
        </p:nvSpPr>
        <p:spPr>
          <a:xfrm>
            <a:off x="311700" y="1815875"/>
            <a:ext cx="8520600" cy="3254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4800">
                <a:solidFill>
                  <a:srgbClr val="FFFFFF"/>
                </a:solidFill>
              </a:rPr>
              <a:t>is dit wat </a:t>
            </a:r>
          </a:p>
          <a:p>
            <a:pPr lvl="0">
              <a:spcBef>
                <a:spcPts val="0"/>
              </a:spcBef>
              <a:buNone/>
            </a:pPr>
            <a:endParaRPr sz="4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4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4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nl" sz="1800">
                <a:solidFill>
                  <a:srgbClr val="FFFFFF"/>
                </a:solidFill>
              </a:rPr>
              <a:t>voor </a:t>
            </a:r>
          </a:p>
          <a:p>
            <a:pPr lvl="0" rtl="0">
              <a:spcBef>
                <a:spcPts val="0"/>
              </a:spcBef>
              <a:buNone/>
            </a:pPr>
            <a:r>
              <a:rPr lang="nl" b="1">
                <a:solidFill>
                  <a:srgbClr val="FFFFFF"/>
                </a:solidFill>
              </a:rPr>
              <a:t>STAMPERSGAT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Diavoorstelling (16:9)</PresentationFormat>
  <Paragraphs>27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Simple Light</vt:lpstr>
      <vt:lpstr>RO&amp;AD bedenken wat  voor  STAMPERSGAT</vt:lpstr>
      <vt:lpstr>ontwikkelingsprincipe</vt:lpstr>
      <vt:lpstr>waterpicknicktafel als ontmoetingsplek aanlegsteiger podium verblijfsplek zwemplek dorpseetplek duikplank schaatsplek koek en zopie  groeimodel en aanjaagmotor</vt:lpstr>
      <vt:lpstr>menselijke bewegingen</vt:lpstr>
      <vt:lpstr>is dit wat      voor  STAMPERSGAT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RO&amp;AD bedenken wat  voor  STAMPERSGAT</dc:title>
  <dc:creator>Ronald Kramps</dc:creator>
  <cp:lastModifiedBy>Ronald Kramps</cp:lastModifiedBy>
  <cp:revision>1</cp:revision>
  <dcterms:modified xsi:type="dcterms:W3CDTF">2017-12-12T13:54:02Z</dcterms:modified>
</cp:coreProperties>
</file>